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8010C-AEB1-4B3C-B994-90084F83A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73AA5-1FFD-44F9-BC71-7F3B449380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7FF10-DEDA-4DA2-B74A-34B965689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42257-CECA-498A-AD78-814C45DAC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0835A-3D24-4611-8876-9AF0AC9B3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1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AFE30-C27C-44EB-9FAA-FA2ABF3A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4E6F1-957B-4C29-8917-A427E9CFD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A1FC5-CB3E-4A80-9767-CC723128F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E0349-8B59-40BF-82E4-F71A00423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50358-E0C1-4357-81D3-768E50277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83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4D71-14A2-423D-9D11-DAE56C754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1EF9C-7FA4-4FA9-B55A-A5A48529D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E90A1-0069-4F88-A718-74CDCA87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7059F-CD8D-4BD7-9F37-EE3B4E25D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3865E-653A-4263-9BA9-90D30474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40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D6D97-DA89-4AB8-A9D4-B3D697BB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FC6CF-1466-4ECA-8124-0C3254C65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E3B4E-BA9E-4457-A0FE-FB9CFF3BE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530AB5-C25A-4C79-9A76-6CF5C6294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E4577-3EA1-4F55-91B9-B0024B9C1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53995-4CA7-4F0C-81D0-BD2F09BE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80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44133-4443-47B8-AD70-4241ECA6E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0AB78-2E03-4862-8F6D-391FADC0C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6880-B1DC-49FB-B94B-A0D3A0E70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ED7D35-ABC7-4D07-A845-CC290545D7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338817-92D4-49D8-9104-28907CE4E7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35C4FA-FF28-4876-B1F4-FE5DBB152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B9285A-4A72-43E6-A81F-6A9853CB2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9D3EC5-44AE-40EC-AB75-9995C25D6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26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8355B-CEE8-4652-8B5A-D12477105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5F9D8E-5E38-4C41-A74E-A794371F0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5025EC-2CD1-4423-B5F9-B94FE63AB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E9049E-0A5D-4074-B848-693286AA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4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59D2D1-1198-4A0F-8531-27D137DBB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B511FE-E55E-47BE-8A6D-5BA5FB9D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DBBD6-47E6-452C-8091-C1576F649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9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BB631-C205-405C-A573-FE062D889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6147B-5C67-485E-AC92-3D8DF9A30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24109-EBF8-4729-AB0B-F67D747AE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4924F-E33B-4B51-9C79-A84C15006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32780-0E03-4969-8EEA-B9CF576DF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D14FF0-4617-48B1-A4D9-385AAFA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81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ECC8-578D-4A92-8C2A-F080F68EC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D0F22-B5AB-4E68-A395-93B82AC3A2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F6720-5A81-4B52-A1E1-9B44F8229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9C3E8D-F312-4953-A5E0-B69661EBA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264AEF-775A-4A1D-88D4-CF35346AB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81703-3188-44F6-9CD0-6BBDBFE28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1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69B3-B267-4425-A433-666A219CA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F2CD1C-BC5D-482E-8588-AC6F80D3D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DF798-ADC0-4CAE-8E75-2127066A4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EAAE0-06C4-4546-A84E-006A9856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8E7A9-DC3A-4864-B3F6-3151B1942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670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9D53CD-D156-4D81-8F84-5C2F182CC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FAFA9-B114-4107-BAEC-2B8D63402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1E89E-700B-44F3-A1ED-97318CECD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4C7E5-9646-4C7E-820C-349ACEDB8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A8471-2D06-4E8C-8A32-C2A03B778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3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E2293-889C-411B-AEC8-51EC91FDF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2F81F-DE5D-4510-B20C-D45B5A040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5C6A7-C842-4FF7-B0D3-15451BD46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51703-FBBE-4302-8CFB-6E312EFE6BA0}" type="datetimeFigureOut">
              <a:rPr lang="en-US" smtClean="0"/>
              <a:t>26-May-20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4C584-F4B3-417D-93CA-24E97F1EC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CA36C-6971-41F5-8D67-D446A1D60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01BD1-A8B8-4FE2-8968-E46FB23AE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AF32AA7-EF6D-4E6D-8665-DAAAA2458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" y="33338"/>
            <a:ext cx="9485313" cy="6353175"/>
          </a:xfrm>
          <a:prstGeom prst="rect">
            <a:avLst/>
          </a:prstGeom>
          <a:noFill/>
          <a:ln w="57150" cmpd="thinThick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2455EF63-B1D5-41DE-BE3A-E8B4C0FA841D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6272213" y="5818188"/>
            <a:ext cx="2932112" cy="427037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1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</a:rPr>
              <a:t>(HR Job title)</a:t>
            </a:r>
            <a:endParaRPr kumimoji="0" lang="en-US" alt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220BDD43-610C-4958-A05D-35B5E9976982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127000" y="5540375"/>
            <a:ext cx="2971800" cy="268288"/>
          </a:xfrm>
          <a:prstGeom prst="rect">
            <a:avLst/>
          </a:prstGeom>
          <a:solidFill>
            <a:srgbClr val="FFFFFF">
              <a:alpha val="0"/>
            </a:srgbClr>
          </a:solidFill>
          <a:ln w="0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1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</a:rPr>
              <a:t>(Manager name)</a:t>
            </a:r>
            <a:endParaRPr kumimoji="0" lang="en-US" alt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DE427A0D-75E7-473B-AF8D-6EE3C7951782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117475" y="5872163"/>
            <a:ext cx="2930525" cy="427037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1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</a:rPr>
              <a:t>(Manager job title)</a:t>
            </a:r>
            <a:endParaRPr kumimoji="0" lang="en-US" alt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AF8D2D-9E7B-46B1-89CB-2CCEBFC4EE60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-3175" y="0"/>
            <a:ext cx="9182100" cy="7937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Certificate of Completion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99DA5D0B-A724-4CE8-BFAE-8ABE4F7B9CC6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1744663" y="1087438"/>
            <a:ext cx="54006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 certifies that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98639A59-1A46-4DF5-A248-4FAB2702748D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1216025" y="2807335"/>
            <a:ext cx="6646863" cy="86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Has successfully attended and completed all requirements for the course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AB1C6122-D5B8-4287-8C8B-04912ACFF0F3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6183313" y="5454650"/>
            <a:ext cx="3000375" cy="26828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(HR Name)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2E5CDB01-EB01-4F58-A7DD-CB2CE1244E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3013" y="5395913"/>
            <a:ext cx="2519362" cy="0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>
            <a:extLst>
              <a:ext uri="{FF2B5EF4-FFF2-40B4-BE49-F238E27FC236}">
                <a16:creationId xmlns:a16="http://schemas.microsoft.com/office/drawing/2014/main" id="{BDDF0EE1-F1E1-4417-B9EB-E9835BC8B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413" y="5391150"/>
            <a:ext cx="2579687" cy="0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698E1999-CBDB-48A1-ABDB-D5A55184C902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567372" y="3771900"/>
            <a:ext cx="8307388" cy="8477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(course name)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018D78C1-993B-4806-9981-B4220D2F67D2}"/>
              </a:ext>
            </a:extLst>
          </p:cNvPr>
          <p:cNvSpPr txBox="1">
            <a:spLocks noChangeArrowheads="1" noChangeShapeType="1"/>
          </p:cNvSpPr>
          <p:nvPr/>
        </p:nvSpPr>
        <p:spPr bwMode="auto">
          <a:xfrm>
            <a:off x="1073785" y="1782763"/>
            <a:ext cx="7172325" cy="504825"/>
          </a:xfrm>
          <a:prstGeom prst="rect">
            <a:avLst/>
          </a:prstGeom>
          <a:solidFill>
            <a:srgbClr val="FFFFFF">
              <a:alpha val="0"/>
            </a:srgbClr>
          </a:solidFill>
          <a:ln w="0" algn="in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>
                <a:ln>
                  <a:noFill/>
                </a:ln>
                <a:solidFill>
                  <a:srgbClr val="E69999"/>
                </a:solidFill>
                <a:effectLst/>
                <a:latin typeface="Arial Rounded MT Bold" panose="020F0704030504030204" pitchFamily="34" charset="0"/>
              </a:rPr>
              <a:t>(attendee name)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D05CC86A-2291-46B3-B3AC-A0774ACA9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5923" y="4833938"/>
            <a:ext cx="360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(date)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519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Rounded MT Bold</vt:lpstr>
      <vt:lpstr>Book Antiqua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Jo-Ann Garbutt</dc:creator>
  <cp:lastModifiedBy>Jo-Ann Garbutt</cp:lastModifiedBy>
  <cp:revision>1</cp:revision>
  <dcterms:created xsi:type="dcterms:W3CDTF">2020-05-26T15:49:07Z</dcterms:created>
  <dcterms:modified xsi:type="dcterms:W3CDTF">2020-05-26T15:52:52Z</dcterms:modified>
</cp:coreProperties>
</file>